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4"/>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40" r:id="rId20"/>
    <p:sldId id="342" r:id="rId21"/>
    <p:sldId id="345" r:id="rId22"/>
    <p:sldId id="271" r:id="rId23"/>
    <p:sldId id="266" r:id="rId24"/>
    <p:sldId id="348" r:id="rId25"/>
    <p:sldId id="349" r:id="rId26"/>
    <p:sldId id="350" r:id="rId27"/>
    <p:sldId id="351" r:id="rId28"/>
    <p:sldId id="353" r:id="rId29"/>
    <p:sldId id="352" r:id="rId30"/>
    <p:sldId id="279" r:id="rId31"/>
    <p:sldId id="362" r:id="rId32"/>
    <p:sldId id="365"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omic Sans MS" panose="030F0702030302020204" pitchFamily="66" charset="0"/>
      <p:regular r:id="rId39"/>
      <p:bold r:id="rId40"/>
      <p:italic r:id="rId41"/>
      <p:boldItalic r:id="rId42"/>
    </p:embeddedFont>
    <p:embeddedFont>
      <p:font typeface="Poppins" panose="020B0604020202020204"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pic>
        <p:nvPicPr>
          <p:cNvPr id="1028" name="Picture 4">
            <a:extLst>
              <a:ext uri="{FF2B5EF4-FFF2-40B4-BE49-F238E27FC236}">
                <a16:creationId xmlns:a16="http://schemas.microsoft.com/office/drawing/2014/main" id="{08C4D39E-4C09-4C4A-9F06-E869DF6A2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33969"/>
            <a:ext cx="11744325" cy="3724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pic>
        <p:nvPicPr>
          <p:cNvPr id="3074" name="Picture 2">
            <a:extLst>
              <a:ext uri="{FF2B5EF4-FFF2-40B4-BE49-F238E27FC236}">
                <a16:creationId xmlns:a16="http://schemas.microsoft.com/office/drawing/2014/main" id="{F44BAF0C-1105-4034-863E-88D27CFBD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888" y="984977"/>
            <a:ext cx="7390880" cy="395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72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1161</Words>
  <Application>Microsoft Office PowerPoint</Application>
  <PresentationFormat>Widescreen</PresentationFormat>
  <Paragraphs>216</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Comic Sans MS</vt:lpstr>
      <vt:lpstr>Poppins</vt:lpstr>
      <vt:lpstr>Arial</vt:lpstr>
      <vt:lpstr>Source Sans Pro</vt:lpstr>
      <vt:lpstr>Calibri</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Juniyad Tamboli</dc:creator>
  <cp:lastModifiedBy>juniyad tamboli</cp:lastModifiedBy>
  <cp:revision>56</cp:revision>
  <dcterms:created xsi:type="dcterms:W3CDTF">2022-09-23T13:48:30Z</dcterms:created>
  <dcterms:modified xsi:type="dcterms:W3CDTF">2025-08-06T14:47:44Z</dcterms:modified>
</cp:coreProperties>
</file>